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8808"/>
    <a:srgbClr val="679267"/>
    <a:srgbClr val="2E8B57"/>
    <a:srgbClr val="708238"/>
    <a:srgbClr val="39FF14"/>
    <a:srgbClr val="8F9779"/>
    <a:srgbClr val="0B6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BFFF-2B04-42EE-8FB1-BFEC7D48A3CB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2187-3FC5-4E7D-AE93-E1C2BBAFA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475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BFFF-2B04-42EE-8FB1-BFEC7D48A3CB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2187-3FC5-4E7D-AE93-E1C2BBAFA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263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BFFF-2B04-42EE-8FB1-BFEC7D48A3CB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2187-3FC5-4E7D-AE93-E1C2BBAFA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400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BFFF-2B04-42EE-8FB1-BFEC7D48A3CB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2187-3FC5-4E7D-AE93-E1C2BBAFA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282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BFFF-2B04-42EE-8FB1-BFEC7D48A3CB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2187-3FC5-4E7D-AE93-E1C2BBAFA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64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BFFF-2B04-42EE-8FB1-BFEC7D48A3CB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2187-3FC5-4E7D-AE93-E1C2BBAFA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755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BFFF-2B04-42EE-8FB1-BFEC7D48A3CB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2187-3FC5-4E7D-AE93-E1C2BBAFA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32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BFFF-2B04-42EE-8FB1-BFEC7D48A3CB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2187-3FC5-4E7D-AE93-E1C2BBAFA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899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BFFF-2B04-42EE-8FB1-BFEC7D48A3CB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2187-3FC5-4E7D-AE93-E1C2BBAFA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535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BFFF-2B04-42EE-8FB1-BFEC7D48A3CB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2187-3FC5-4E7D-AE93-E1C2BBAFA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770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BFFF-2B04-42EE-8FB1-BFEC7D48A3CB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2187-3FC5-4E7D-AE93-E1C2BBAFA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15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BBFFF-2B04-42EE-8FB1-BFEC7D48A3CB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62187-3FC5-4E7D-AE93-E1C2BBAFA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65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hyperlink" Target="https://www.youtube.com/watch?v=oPm27Wq9nQk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hyperlink" Target="https://www.youtube.com/watch?v=8vIrD13y8G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hyperlink" Target="https://www.youtube.com/watch?v=OFhJrLVu3T0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hyperlink" Target="https://www.rspb.org.uk/fun-and-learning/for-kids/games-and-activities/online-games-for-kids/who-am-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99296" y="97083"/>
            <a:ext cx="5360894" cy="46166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Year 1</a:t>
            </a:r>
            <a:endParaRPr lang="en-GB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-35095" y="723577"/>
            <a:ext cx="3635620" cy="3829718"/>
            <a:chOff x="540924" y="334969"/>
            <a:chExt cx="3809744" cy="379125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231" b="94462" l="3385" r="97077">
                          <a14:foregroundMark x1="52154" y1="24000" x2="25077" y2="69538"/>
                          <a14:foregroundMark x1="54154" y1="30000" x2="72769" y2="66615"/>
                          <a14:foregroundMark x1="72615" y1="66615" x2="26462" y2="70462"/>
                          <a14:foregroundMark x1="14462" y1="24462" x2="35231" y2="50769"/>
                          <a14:foregroundMark x1="50923" y1="6462" x2="51231" y2="24769"/>
                          <a14:foregroundMark x1="84308" y1="26462" x2="61692" y2="50000"/>
                          <a14:foregroundMark x1="82615" y1="47077" x2="59231" y2="49846"/>
                          <a14:foregroundMark x1="86000" y1="65538" x2="42769" y2="75231"/>
                          <a14:foregroundMark x1="64154" y1="81385" x2="42154" y2="58923"/>
                          <a14:foregroundMark x1="50000" y1="90308" x2="50308" y2="78769"/>
                          <a14:foregroundMark x1="36923" y1="80308" x2="39385" y2="54769"/>
                          <a14:foregroundMark x1="13077" y1="66462" x2="48000" y2="68000"/>
                          <a14:foregroundMark x1="17077" y1="42308" x2="37538" y2="54308"/>
                        </a14:backgroundRemoval>
                      </a14:imgEffect>
                    </a14:imgLayer>
                  </a14:imgProps>
                </a:ext>
              </a:extLst>
            </a:blip>
            <a:srcRect l="3490" t="1438" r="2895" b="5401"/>
            <a:stretch/>
          </p:blipFill>
          <p:spPr>
            <a:xfrm>
              <a:off x="540924" y="334969"/>
              <a:ext cx="3809744" cy="379125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130467" y="1051869"/>
              <a:ext cx="2611541" cy="2796002"/>
            </a:xfrm>
            <a:custGeom>
              <a:avLst/>
              <a:gdLst>
                <a:gd name="connsiteX0" fmla="*/ 0 w 4484309"/>
                <a:gd name="connsiteY0" fmla="*/ 0 h 4154984"/>
                <a:gd name="connsiteX1" fmla="*/ 4484309 w 4484309"/>
                <a:gd name="connsiteY1" fmla="*/ 0 h 4154984"/>
                <a:gd name="connsiteX2" fmla="*/ 4484309 w 4484309"/>
                <a:gd name="connsiteY2" fmla="*/ 4154984 h 4154984"/>
                <a:gd name="connsiteX3" fmla="*/ 0 w 4484309"/>
                <a:gd name="connsiteY3" fmla="*/ 4154984 h 4154984"/>
                <a:gd name="connsiteX4" fmla="*/ 0 w 4484309"/>
                <a:gd name="connsiteY4" fmla="*/ 0 h 4154984"/>
                <a:gd name="connsiteX0" fmla="*/ 0 w 4484309"/>
                <a:gd name="connsiteY0" fmla="*/ 0 h 4154984"/>
                <a:gd name="connsiteX1" fmla="*/ 4484309 w 4484309"/>
                <a:gd name="connsiteY1" fmla="*/ 14068 h 4154984"/>
                <a:gd name="connsiteX2" fmla="*/ 4484309 w 4484309"/>
                <a:gd name="connsiteY2" fmla="*/ 4154984 h 4154984"/>
                <a:gd name="connsiteX3" fmla="*/ 0 w 4484309"/>
                <a:gd name="connsiteY3" fmla="*/ 4154984 h 4154984"/>
                <a:gd name="connsiteX4" fmla="*/ 0 w 4484309"/>
                <a:gd name="connsiteY4" fmla="*/ 0 h 415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4309" h="4154984">
                  <a:moveTo>
                    <a:pt x="0" y="0"/>
                  </a:moveTo>
                  <a:lnTo>
                    <a:pt x="4484309" y="14068"/>
                  </a:lnTo>
                  <a:lnTo>
                    <a:pt x="4484309" y="4154984"/>
                  </a:lnTo>
                  <a:lnTo>
                    <a:pt x="0" y="4154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/>
                <a:t>Year 1</a:t>
              </a:r>
              <a:endParaRPr lang="en-GB" sz="2400" b="1" dirty="0" smtClean="0"/>
            </a:p>
            <a:p>
              <a:pPr algn="ctr"/>
              <a:endParaRPr lang="en-GB" b="1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417658" y="2551"/>
            <a:ext cx="3874491" cy="3913758"/>
            <a:chOff x="8651631" y="538663"/>
            <a:chExt cx="3348111" cy="35269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89" b="97778" l="20889" r="77778">
                          <a14:foregroundMark x1="48444" y1="12444" x2="49778" y2="80444"/>
                          <a14:foregroundMark x1="49333" y1="44000" x2="70667" y2="37778"/>
                          <a14:foregroundMark x1="49778" y1="45333" x2="30667" y2="36889"/>
                        </a14:backgroundRemoval>
                      </a14:imgEffect>
                    </a14:imgLayer>
                  </a14:imgProps>
                </a:ext>
              </a:extLst>
            </a:blip>
            <a:srcRect l="21766" t="2101" r="21522" b="4752"/>
            <a:stretch/>
          </p:blipFill>
          <p:spPr>
            <a:xfrm>
              <a:off x="8651631" y="538663"/>
              <a:ext cx="3348111" cy="35269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167033" y="994062"/>
              <a:ext cx="2317305" cy="2616101"/>
            </a:xfrm>
            <a:custGeom>
              <a:avLst/>
              <a:gdLst>
                <a:gd name="connsiteX0" fmla="*/ 0 w 4484309"/>
                <a:gd name="connsiteY0" fmla="*/ 0 h 4154984"/>
                <a:gd name="connsiteX1" fmla="*/ 4484309 w 4484309"/>
                <a:gd name="connsiteY1" fmla="*/ 0 h 4154984"/>
                <a:gd name="connsiteX2" fmla="*/ 4484309 w 4484309"/>
                <a:gd name="connsiteY2" fmla="*/ 4154984 h 4154984"/>
                <a:gd name="connsiteX3" fmla="*/ 0 w 4484309"/>
                <a:gd name="connsiteY3" fmla="*/ 4154984 h 4154984"/>
                <a:gd name="connsiteX4" fmla="*/ 0 w 4484309"/>
                <a:gd name="connsiteY4" fmla="*/ 0 h 4154984"/>
                <a:gd name="connsiteX0" fmla="*/ 0 w 4484309"/>
                <a:gd name="connsiteY0" fmla="*/ 0 h 4154984"/>
                <a:gd name="connsiteX1" fmla="*/ 4484309 w 4484309"/>
                <a:gd name="connsiteY1" fmla="*/ 14068 h 4154984"/>
                <a:gd name="connsiteX2" fmla="*/ 4484309 w 4484309"/>
                <a:gd name="connsiteY2" fmla="*/ 4154984 h 4154984"/>
                <a:gd name="connsiteX3" fmla="*/ 0 w 4484309"/>
                <a:gd name="connsiteY3" fmla="*/ 4154984 h 4154984"/>
                <a:gd name="connsiteX4" fmla="*/ 0 w 4484309"/>
                <a:gd name="connsiteY4" fmla="*/ 0 h 415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4309" h="4154984">
                  <a:moveTo>
                    <a:pt x="0" y="0"/>
                  </a:moveTo>
                  <a:lnTo>
                    <a:pt x="4484309" y="14068"/>
                  </a:lnTo>
                  <a:lnTo>
                    <a:pt x="4484309" y="4154984"/>
                  </a:lnTo>
                  <a:lnTo>
                    <a:pt x="0" y="4154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/>
                <a:t>Year 1</a:t>
              </a:r>
              <a:endParaRPr lang="en-GB" sz="2400" b="1" dirty="0" smtClean="0"/>
            </a:p>
            <a:p>
              <a:pPr algn="ctr"/>
              <a:endParaRPr lang="en-GB" b="1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22618" y="1766292"/>
            <a:ext cx="4963886" cy="5292834"/>
            <a:chOff x="6425176" y="2653814"/>
            <a:chExt cx="4092767" cy="427345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583" b="98073" l="0" r="100000">
                          <a14:foregroundMark x1="49380" y1="86563" x2="49380" y2="15573"/>
                          <a14:foregroundMark x1="29540" y1="74583" x2="70751" y2="7557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25176" y="2653814"/>
              <a:ext cx="4092767" cy="427345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312906" y="3603897"/>
              <a:ext cx="2317305" cy="2677656"/>
            </a:xfrm>
            <a:custGeom>
              <a:avLst/>
              <a:gdLst>
                <a:gd name="connsiteX0" fmla="*/ 0 w 4484309"/>
                <a:gd name="connsiteY0" fmla="*/ 0 h 4154984"/>
                <a:gd name="connsiteX1" fmla="*/ 4484309 w 4484309"/>
                <a:gd name="connsiteY1" fmla="*/ 0 h 4154984"/>
                <a:gd name="connsiteX2" fmla="*/ 4484309 w 4484309"/>
                <a:gd name="connsiteY2" fmla="*/ 4154984 h 4154984"/>
                <a:gd name="connsiteX3" fmla="*/ 0 w 4484309"/>
                <a:gd name="connsiteY3" fmla="*/ 4154984 h 4154984"/>
                <a:gd name="connsiteX4" fmla="*/ 0 w 4484309"/>
                <a:gd name="connsiteY4" fmla="*/ 0 h 4154984"/>
                <a:gd name="connsiteX0" fmla="*/ 0 w 4484309"/>
                <a:gd name="connsiteY0" fmla="*/ 0 h 4154984"/>
                <a:gd name="connsiteX1" fmla="*/ 4484309 w 4484309"/>
                <a:gd name="connsiteY1" fmla="*/ 14068 h 4154984"/>
                <a:gd name="connsiteX2" fmla="*/ 4484309 w 4484309"/>
                <a:gd name="connsiteY2" fmla="*/ 4154984 h 4154984"/>
                <a:gd name="connsiteX3" fmla="*/ 0 w 4484309"/>
                <a:gd name="connsiteY3" fmla="*/ 4154984 h 4154984"/>
                <a:gd name="connsiteX4" fmla="*/ 0 w 4484309"/>
                <a:gd name="connsiteY4" fmla="*/ 0 h 415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4309" h="4154984">
                  <a:moveTo>
                    <a:pt x="0" y="0"/>
                  </a:moveTo>
                  <a:lnTo>
                    <a:pt x="4484309" y="14068"/>
                  </a:lnTo>
                  <a:lnTo>
                    <a:pt x="4484309" y="4154984"/>
                  </a:lnTo>
                  <a:lnTo>
                    <a:pt x="0" y="4154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smtClean="0"/>
                <a:t>Year 1</a:t>
              </a:r>
            </a:p>
            <a:p>
              <a:pPr algn="ctr"/>
              <a:endParaRPr lang="en-GB" b="1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426580" y="2742989"/>
            <a:ext cx="4244281" cy="4086337"/>
            <a:chOff x="6696813" y="2634018"/>
            <a:chExt cx="3320644" cy="385863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52792" y1="89844" x2="47716" y2="5859"/>
                          <a14:foregroundMark x1="24873" y1="64844" x2="64975" y2="32813"/>
                          <a14:foregroundMark x1="80203" y1="69922" x2="52284" y2="45313"/>
                          <a14:foregroundMark x1="34518" y1="79297" x2="46701" y2="57422"/>
                          <a14:foregroundMark x1="22843" y1="32031" x2="15736" y2="67578"/>
                          <a14:foregroundMark x1="18782" y1="73438" x2="45178" y2="88281"/>
                          <a14:foregroundMark x1="72081" y1="90234" x2="89340" y2="55078"/>
                          <a14:foregroundMark x1="81218" y1="35938" x2="59898" y2="23828"/>
                          <a14:foregroundMark x1="14721" y1="39063" x2="44670" y2="3085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696813" y="2634018"/>
              <a:ext cx="3320644" cy="3858637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7198482" y="3709448"/>
              <a:ext cx="2317305" cy="2677656"/>
            </a:xfrm>
            <a:custGeom>
              <a:avLst/>
              <a:gdLst>
                <a:gd name="connsiteX0" fmla="*/ 0 w 4484309"/>
                <a:gd name="connsiteY0" fmla="*/ 0 h 4154984"/>
                <a:gd name="connsiteX1" fmla="*/ 4484309 w 4484309"/>
                <a:gd name="connsiteY1" fmla="*/ 0 h 4154984"/>
                <a:gd name="connsiteX2" fmla="*/ 4484309 w 4484309"/>
                <a:gd name="connsiteY2" fmla="*/ 4154984 h 4154984"/>
                <a:gd name="connsiteX3" fmla="*/ 0 w 4484309"/>
                <a:gd name="connsiteY3" fmla="*/ 4154984 h 4154984"/>
                <a:gd name="connsiteX4" fmla="*/ 0 w 4484309"/>
                <a:gd name="connsiteY4" fmla="*/ 0 h 4154984"/>
                <a:gd name="connsiteX0" fmla="*/ 0 w 4484309"/>
                <a:gd name="connsiteY0" fmla="*/ 0 h 4154984"/>
                <a:gd name="connsiteX1" fmla="*/ 4484309 w 4484309"/>
                <a:gd name="connsiteY1" fmla="*/ 14068 h 4154984"/>
                <a:gd name="connsiteX2" fmla="*/ 4484309 w 4484309"/>
                <a:gd name="connsiteY2" fmla="*/ 4154984 h 4154984"/>
                <a:gd name="connsiteX3" fmla="*/ 0 w 4484309"/>
                <a:gd name="connsiteY3" fmla="*/ 4154984 h 4154984"/>
                <a:gd name="connsiteX4" fmla="*/ 0 w 4484309"/>
                <a:gd name="connsiteY4" fmla="*/ 0 h 415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4309" h="4154984">
                  <a:moveTo>
                    <a:pt x="0" y="0"/>
                  </a:moveTo>
                  <a:lnTo>
                    <a:pt x="4484309" y="14068"/>
                  </a:lnTo>
                  <a:lnTo>
                    <a:pt x="4484309" y="4154984"/>
                  </a:lnTo>
                  <a:lnTo>
                    <a:pt x="0" y="4154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smtClean="0"/>
                <a:t>Year 1</a:t>
              </a:r>
            </a:p>
            <a:p>
              <a:pPr algn="ctr"/>
              <a:endParaRPr lang="en-GB" b="1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532886" y="675729"/>
            <a:ext cx="465782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NTPreCursivefk" panose="03000400000000000000" pitchFamily="66" charset="0"/>
              </a:rPr>
              <a:t>Our topic this term is ‘The Enchanted Woodland’. Here are some home learning ideas. </a:t>
            </a:r>
            <a:endParaRPr lang="en-GB" sz="2000" dirty="0">
              <a:latin typeface="NTPreCursivefk" panose="030004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175" y="2092188"/>
            <a:ext cx="25995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Listen to the story ‘Stick Man’ </a:t>
            </a:r>
            <a:r>
              <a:rPr lang="en-GB" dirty="0" smtClean="0">
                <a:hlinkClick r:id="rId11"/>
              </a:rPr>
              <a:t>Click Here</a:t>
            </a:r>
            <a:r>
              <a:rPr lang="en-GB" dirty="0" smtClean="0"/>
              <a:t>. </a:t>
            </a:r>
            <a:r>
              <a:rPr lang="en-GB" dirty="0" smtClean="0"/>
              <a:t>Find some sticks to make your own stick man character. Can you make up your own story? </a:t>
            </a:r>
            <a:endParaRPr lang="en-GB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707853" y="4027767"/>
            <a:ext cx="19713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Watch the video</a:t>
            </a:r>
          </a:p>
          <a:p>
            <a:r>
              <a:rPr lang="en-GB" dirty="0" smtClean="0"/>
              <a:t>clip about</a:t>
            </a:r>
          </a:p>
          <a:p>
            <a:r>
              <a:rPr lang="en-GB" dirty="0" smtClean="0"/>
              <a:t>Woodland animals </a:t>
            </a:r>
          </a:p>
          <a:p>
            <a:r>
              <a:rPr lang="en-GB" dirty="0" smtClean="0">
                <a:hlinkClick r:id="rId12"/>
              </a:rPr>
              <a:t>Click Here</a:t>
            </a:r>
            <a:r>
              <a:rPr lang="en-GB" dirty="0" smtClean="0"/>
              <a:t>. How many animals can you name? 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7032639" y="4770331"/>
            <a:ext cx="3032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Watch the video clip of how to draw a hedgehog </a:t>
            </a:r>
            <a:r>
              <a:rPr lang="en-GB" dirty="0" smtClean="0">
                <a:hlinkClick r:id="rId13"/>
              </a:rPr>
              <a:t>Click Here</a:t>
            </a:r>
            <a:r>
              <a:rPr lang="en-GB" dirty="0" smtClean="0"/>
              <a:t>. Can you draw the hedgehog too?</a:t>
            </a:r>
            <a:endParaRPr lang="en-GB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9096206" y="1166127"/>
            <a:ext cx="2599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Can you match the baby animals to their parents? </a:t>
            </a:r>
          </a:p>
          <a:p>
            <a:pPr algn="ctr"/>
            <a:r>
              <a:rPr lang="en-GB" dirty="0" smtClean="0">
                <a:hlinkClick r:id="rId14"/>
              </a:rPr>
              <a:t>Click Here</a:t>
            </a:r>
            <a:r>
              <a:rPr lang="en-GB" dirty="0" smtClean="0"/>
              <a:t> to play </a:t>
            </a:r>
          </a:p>
          <a:p>
            <a:pPr algn="ctr"/>
            <a:r>
              <a:rPr lang="en-GB" dirty="0" smtClean="0"/>
              <a:t>the game.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62217" y="1029672"/>
            <a:ext cx="955439" cy="9692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943" y="274320"/>
            <a:ext cx="245581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Week 2 - Topic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85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DEF3E1E-32A4-4C11-9B54-3F3593B02F9B}" vid="{9F7301D7-6F61-46CB-B6C4-6254A3006D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Woodland Template</Template>
  <TotalTime>277</TotalTime>
  <Words>115</Words>
  <Application>Microsoft Office PowerPoint</Application>
  <PresentationFormat>Widescreen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NTPreCursivefk</vt:lpstr>
      <vt:lpstr>Office Theme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Bragg</dc:creator>
  <cp:lastModifiedBy>Kerry Bragg</cp:lastModifiedBy>
  <cp:revision>8</cp:revision>
  <dcterms:created xsi:type="dcterms:W3CDTF">2020-06-02T12:12:07Z</dcterms:created>
  <dcterms:modified xsi:type="dcterms:W3CDTF">2020-06-04T12:13:56Z</dcterms:modified>
</cp:coreProperties>
</file>